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BE91-E5AF-4658-8AAC-489DCA0F8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7A953-85EE-4214-8CEF-4620D426E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1D43B-00A4-41B0-9270-BA96C09C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6B98F-A662-49A7-B2E5-77EE53C1E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D65A8-0139-4C0F-AE3F-D464E26D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6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31CE-F136-4F82-8098-CAB39984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F6E75-D155-4D54-B5D3-2D72A963D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71918-0968-4D06-B5B5-C9557107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E442E-C828-45B8-8345-848AB253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C17A6-B8A4-4B29-AAEE-01BE550AC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7ABB8-2F46-4228-A413-34A002EAC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EA205-EBDD-4C1B-BC90-8CCE2E144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F5499-4BEF-41A1-8D31-18DC00DD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68063-1AB8-4180-8461-6B76049A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7CC98-7B4D-45A8-B918-F6FEF09D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5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4E31-85F4-4299-AC44-49B6E16A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6D4DF-E089-4B4F-B62C-EF81A016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27C02-1648-47F2-9CC8-CB6B22F1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0AB9D-AD71-4F12-A9BF-EFC24278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F23C2-B29E-456C-925C-4EB78BB9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E1B5A-289E-4AD1-B095-F584A794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61A4F-7D4E-4FFD-B832-5EABFD3CC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B2B42-76C1-486B-B774-E72794407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D8F76-7FCF-4F68-8D0F-0BB7B6D2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217C4-8CB6-4DD0-8BF4-D6803473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5E53A-9493-40F9-BE9C-A3BAAA9A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B306-F184-4FD2-A1E3-9771058DA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93EE0-6B00-4677-8EC0-22E6143E3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EDB7E-05DA-4299-B92F-4A8E3053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274B9-B216-404E-A5F4-354052032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ABA69-5749-42BA-B02F-45D64C59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4944-0195-471E-86DA-D63A1EE2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46A0C-B08E-44BE-A7DA-D6D7995F0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03B69-E7A3-42C9-AED4-78AA13EA0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FEF958-E25D-4B62-A6A4-3C1F77C23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402D1-C6E0-42C2-B34B-08C81763E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063A6-8F43-4DFE-B968-D6637119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05D3A0-71A0-4C16-B406-17867A78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44C08-6645-4FE6-9BD3-6A7F9616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7D24-8E74-4BEB-A968-16723ECC3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AE700-3DA4-47E6-86DD-B5AF5B1A0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2EDAB-9D61-4603-B745-E1FF942B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0B6CC-178C-4E81-B8C6-B0914F7F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05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E19AB-3ECC-4F12-8805-3893A112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F64D2-A89F-4923-99A7-0E28500F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AB76-42D2-4CA6-92E7-CFBDEFAD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8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3F14-DBB6-418C-BB05-090BFD57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6F7E-90B0-4F6D-9DFE-9A836A1C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000FE-2818-4A9B-AE86-D5441B522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320C5-F204-4F6A-94C3-37D80F7D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85891-360D-47B2-A8C8-7386C48C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A6880-A263-4272-BA1C-D6054532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45AB-84F8-4B40-A160-D07EC9D7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1A816-1D1D-4F6F-B15C-E9632759D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EBC56-FECA-4530-A863-350DB76E0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66B45-5066-40C8-93FB-24AB46A9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0A491-61FF-4CD3-9B76-0FC316C4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55D3B-5868-4453-845F-907716FD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7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8EEA1-5C08-49A0-AAB1-3F82B7794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08AC9-9A05-4B6F-989E-A9E07E39C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61673-119C-406D-8EA7-E4FC21510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A853-0121-476A-9FD8-E0EE6D381DE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6F35D-0760-4476-86F3-339959A50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3FB8-CD63-4EC3-820C-D1D685376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14E7-AF48-4758-8269-0F3CDE040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9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018717-CF97-EC4B-B4EC-C6FEF42D0BBB}"/>
              </a:ext>
            </a:extLst>
          </p:cNvPr>
          <p:cNvSpPr/>
          <p:nvPr/>
        </p:nvSpPr>
        <p:spPr>
          <a:xfrm>
            <a:off x="0" y="0"/>
            <a:ext cx="12192000" cy="688369"/>
          </a:xfrm>
          <a:prstGeom prst="rect">
            <a:avLst/>
          </a:prstGeom>
          <a:solidFill>
            <a:srgbClr val="233977"/>
          </a:solidFill>
          <a:ln>
            <a:solidFill>
              <a:srgbClr val="23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7CF6E-62EA-E243-8A67-38342F2D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12" y="1621176"/>
            <a:ext cx="5143500" cy="1181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B3CAB-68C6-3F4D-9A4A-AFEFCE7ED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964" b="43673"/>
          <a:stretch/>
        </p:blipFill>
        <p:spPr>
          <a:xfrm>
            <a:off x="10941978" y="87657"/>
            <a:ext cx="1027630" cy="513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A95AB-6DC9-954C-BF95-CDFE36D30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58" y="141557"/>
            <a:ext cx="1756096" cy="405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B6CCB7-2DD5-894A-8F01-2EF23343733A}"/>
              </a:ext>
            </a:extLst>
          </p:cNvPr>
          <p:cNvSpPr txBox="1"/>
          <p:nvPr/>
        </p:nvSpPr>
        <p:spPr>
          <a:xfrm>
            <a:off x="1094591" y="3455560"/>
            <a:ext cx="10248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Century Gothic" panose="020B0502020202020204" pitchFamily="34" charset="0"/>
              </a:rPr>
              <a:t>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D6232-ED54-6940-91BE-5909F1D6EB9F}"/>
              </a:ext>
            </a:extLst>
          </p:cNvPr>
          <p:cNvSpPr txBox="1"/>
          <p:nvPr/>
        </p:nvSpPr>
        <p:spPr>
          <a:xfrm>
            <a:off x="8666922" y="6282717"/>
            <a:ext cx="31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Program/Date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D030C-42FC-47B3-A003-0AE2DB53FCF2}"/>
              </a:ext>
            </a:extLst>
          </p:cNvPr>
          <p:cNvSpPr txBox="1"/>
          <p:nvPr/>
        </p:nvSpPr>
        <p:spPr>
          <a:xfrm>
            <a:off x="397564" y="6267030"/>
            <a:ext cx="3837388" cy="38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B7A"/>
                </a:solidFill>
                <a:latin typeface="Century Gothic" panose="020B0502020202020204" pitchFamily="34" charset="0"/>
              </a:rPr>
              <a:t>Event/Class Name</a:t>
            </a:r>
          </a:p>
        </p:txBody>
      </p:sp>
    </p:spTree>
    <p:extLst>
      <p:ext uri="{BB962C8B-B14F-4D97-AF65-F5344CB8AC3E}">
        <p14:creationId xmlns:p14="http://schemas.microsoft.com/office/powerpoint/2010/main" val="98041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018717-CF97-EC4B-B4EC-C6FEF42D0BBB}"/>
              </a:ext>
            </a:extLst>
          </p:cNvPr>
          <p:cNvSpPr/>
          <p:nvPr/>
        </p:nvSpPr>
        <p:spPr>
          <a:xfrm>
            <a:off x="0" y="0"/>
            <a:ext cx="12192000" cy="688369"/>
          </a:xfrm>
          <a:prstGeom prst="rect">
            <a:avLst/>
          </a:prstGeom>
          <a:solidFill>
            <a:srgbClr val="233977"/>
          </a:solidFill>
          <a:ln>
            <a:solidFill>
              <a:srgbClr val="23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5B3CAB-68C6-3F4D-9A4A-AFEFCE7ED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64" b="43673"/>
          <a:stretch/>
        </p:blipFill>
        <p:spPr>
          <a:xfrm>
            <a:off x="10941978" y="87657"/>
            <a:ext cx="1027630" cy="513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A95AB-6DC9-954C-BF95-CDFE36D3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8" y="141557"/>
            <a:ext cx="1756096" cy="4052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3157E-FB62-4745-A9EF-75FFA411D61E}"/>
              </a:ext>
            </a:extLst>
          </p:cNvPr>
          <p:cNvSpPr txBox="1"/>
          <p:nvPr/>
        </p:nvSpPr>
        <p:spPr>
          <a:xfrm>
            <a:off x="329558" y="1027416"/>
            <a:ext cx="649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Why is branding so important?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170D6-4C66-0148-A878-C7F705B64918}"/>
              </a:ext>
            </a:extLst>
          </p:cNvPr>
          <p:cNvSpPr txBox="1"/>
          <p:nvPr/>
        </p:nvSpPr>
        <p:spPr>
          <a:xfrm>
            <a:off x="1016213" y="1672976"/>
            <a:ext cx="992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Brand recognition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Consistency of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Value of brand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Defines an institution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F6979-8324-3246-B5DD-2BC2D068A292}"/>
              </a:ext>
            </a:extLst>
          </p:cNvPr>
          <p:cNvSpPr txBox="1"/>
          <p:nvPr/>
        </p:nvSpPr>
        <p:spPr>
          <a:xfrm>
            <a:off x="329558" y="3483380"/>
            <a:ext cx="649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What are elements of a brand?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94C9B2-5823-FA49-8010-199D3AA96EDB}"/>
              </a:ext>
            </a:extLst>
          </p:cNvPr>
          <p:cNvSpPr txBox="1"/>
          <p:nvPr/>
        </p:nvSpPr>
        <p:spPr>
          <a:xfrm>
            <a:off x="1016212" y="4128942"/>
            <a:ext cx="992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Logo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Official colors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Fonts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59B5DF-0C8D-F14C-B879-A2A5D1A4A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833" y="1258248"/>
            <a:ext cx="4863954" cy="3242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3E6F12-86C3-0D40-A2FC-48B8DDC15FD5}"/>
              </a:ext>
            </a:extLst>
          </p:cNvPr>
          <p:cNvSpPr txBox="1"/>
          <p:nvPr/>
        </p:nvSpPr>
        <p:spPr>
          <a:xfrm>
            <a:off x="8666922" y="6282717"/>
            <a:ext cx="31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Program/Date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C0DEB9-6434-5049-8EDC-FA584DFFF72F}"/>
              </a:ext>
            </a:extLst>
          </p:cNvPr>
          <p:cNvSpPr txBox="1"/>
          <p:nvPr/>
        </p:nvSpPr>
        <p:spPr>
          <a:xfrm>
            <a:off x="397564" y="6267030"/>
            <a:ext cx="3837388" cy="38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B7A"/>
                </a:solidFill>
                <a:latin typeface="Century Gothic" panose="020B0502020202020204" pitchFamily="34" charset="0"/>
              </a:rPr>
              <a:t>Event/Class Name</a:t>
            </a:r>
          </a:p>
        </p:txBody>
      </p:sp>
    </p:spTree>
    <p:extLst>
      <p:ext uri="{BB962C8B-B14F-4D97-AF65-F5344CB8AC3E}">
        <p14:creationId xmlns:p14="http://schemas.microsoft.com/office/powerpoint/2010/main" val="282530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018717-CF97-EC4B-B4EC-C6FEF42D0BBB}"/>
              </a:ext>
            </a:extLst>
          </p:cNvPr>
          <p:cNvSpPr/>
          <p:nvPr/>
        </p:nvSpPr>
        <p:spPr>
          <a:xfrm>
            <a:off x="0" y="0"/>
            <a:ext cx="12192000" cy="688369"/>
          </a:xfrm>
          <a:prstGeom prst="rect">
            <a:avLst/>
          </a:prstGeom>
          <a:solidFill>
            <a:srgbClr val="233977"/>
          </a:solidFill>
          <a:ln>
            <a:solidFill>
              <a:srgbClr val="23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5B3CAB-68C6-3F4D-9A4A-AFEFCE7ED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64" b="43673"/>
          <a:stretch/>
        </p:blipFill>
        <p:spPr>
          <a:xfrm>
            <a:off x="10941978" y="87657"/>
            <a:ext cx="1027630" cy="513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A95AB-6DC9-954C-BF95-CDFE36D3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58" y="141557"/>
            <a:ext cx="1756096" cy="405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2DD490-85F9-2848-824B-3E434868B9BA}"/>
              </a:ext>
            </a:extLst>
          </p:cNvPr>
          <p:cNvSpPr txBox="1"/>
          <p:nvPr/>
        </p:nvSpPr>
        <p:spPr>
          <a:xfrm>
            <a:off x="1016213" y="944238"/>
            <a:ext cx="9925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Logo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Official colors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Fonts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Century Gothic" panose="020B0502020202020204" pitchFamily="34" charset="0"/>
              </a:rPr>
              <a:t>Style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0B817-4B26-924A-AF76-6AF55F07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4" y="3300243"/>
            <a:ext cx="3328613" cy="764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ED9AF5-CCBA-B24D-8839-16837C0D1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83" y="4461038"/>
            <a:ext cx="3328613" cy="7541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90BE35-89D3-D143-BB3F-BCADF71E028C}"/>
              </a:ext>
            </a:extLst>
          </p:cNvPr>
          <p:cNvSpPr/>
          <p:nvPr/>
        </p:nvSpPr>
        <p:spPr>
          <a:xfrm>
            <a:off x="4397931" y="3492699"/>
            <a:ext cx="565078" cy="568095"/>
          </a:xfrm>
          <a:prstGeom prst="rect">
            <a:avLst/>
          </a:prstGeom>
          <a:solidFill>
            <a:srgbClr val="233977"/>
          </a:solidFill>
          <a:ln>
            <a:solidFill>
              <a:srgbClr val="2339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C778A4-2FD7-EF4A-AB9E-60C6A259ABBB}"/>
              </a:ext>
            </a:extLst>
          </p:cNvPr>
          <p:cNvSpPr/>
          <p:nvPr/>
        </p:nvSpPr>
        <p:spPr>
          <a:xfrm>
            <a:off x="4397931" y="4575213"/>
            <a:ext cx="565078" cy="568095"/>
          </a:xfrm>
          <a:prstGeom prst="rect">
            <a:avLst/>
          </a:prstGeom>
          <a:solidFill>
            <a:srgbClr val="FB9E33"/>
          </a:solidFill>
          <a:ln>
            <a:solidFill>
              <a:srgbClr val="FB9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32EE-A1C1-8046-B1AB-0E3741370432}"/>
              </a:ext>
            </a:extLst>
          </p:cNvPr>
          <p:cNvSpPr txBox="1"/>
          <p:nvPr/>
        </p:nvSpPr>
        <p:spPr>
          <a:xfrm>
            <a:off x="5384843" y="3776746"/>
            <a:ext cx="25479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Century Gothic</a:t>
            </a:r>
          </a:p>
          <a:p>
            <a:endParaRPr lang="en-US" dirty="0"/>
          </a:p>
          <a:p>
            <a:r>
              <a:rPr lang="en-US" i="1" dirty="0">
                <a:latin typeface="Palatino" pitchFamily="2" charset="77"/>
                <a:ea typeface="Palatino" pitchFamily="2" charset="77"/>
              </a:rPr>
              <a:t>Palatino Italics</a:t>
            </a:r>
          </a:p>
          <a:p>
            <a:endParaRPr lang="en-US" i="1" dirty="0">
              <a:latin typeface="Palatino" pitchFamily="2" charset="77"/>
              <a:ea typeface="Palatino" pitchFamily="2" charset="77"/>
            </a:endParaRPr>
          </a:p>
          <a:p>
            <a:r>
              <a:rPr lang="en-US" dirty="0">
                <a:latin typeface="Arial" panose="020B0604020202020204" pitchFamily="34" charset="0"/>
                <a:ea typeface="Palatino" pitchFamily="2" charset="77"/>
                <a:cs typeface="Arial" panose="020B0604020202020204" pitchFamily="34" charset="0"/>
              </a:rPr>
              <a:t>Arial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A67C62-7407-5942-8EC1-731469024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748" y="3315081"/>
            <a:ext cx="4223860" cy="19389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84D109-C74E-DE43-B35B-D71860C94A75}"/>
              </a:ext>
            </a:extLst>
          </p:cNvPr>
          <p:cNvSpPr txBox="1"/>
          <p:nvPr/>
        </p:nvSpPr>
        <p:spPr>
          <a:xfrm>
            <a:off x="3352335" y="5619801"/>
            <a:ext cx="992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entury Gothic" panose="020B0502020202020204" pitchFamily="34" charset="0"/>
              </a:rPr>
              <a:t>www.emcc.edu</a:t>
            </a:r>
            <a:r>
              <a:rPr lang="en-US" sz="2400" dirty="0">
                <a:latin typeface="Century Gothic" panose="020B0502020202020204" pitchFamily="34" charset="0"/>
              </a:rPr>
              <a:t>/branding-toolkit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0CAC85-89C3-9A4F-87CD-735907F7D5C5}"/>
              </a:ext>
            </a:extLst>
          </p:cNvPr>
          <p:cNvSpPr txBox="1"/>
          <p:nvPr/>
        </p:nvSpPr>
        <p:spPr>
          <a:xfrm>
            <a:off x="8666922" y="6282717"/>
            <a:ext cx="31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latin typeface="Century Gothic" panose="020B0502020202020204" pitchFamily="34" charset="0"/>
              </a:rPr>
              <a:t>Program/Date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FA0309-9750-4041-AF2C-0DEC61C00BBB}"/>
              </a:ext>
            </a:extLst>
          </p:cNvPr>
          <p:cNvSpPr txBox="1"/>
          <p:nvPr/>
        </p:nvSpPr>
        <p:spPr>
          <a:xfrm>
            <a:off x="397564" y="6267030"/>
            <a:ext cx="3837388" cy="383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B7A"/>
                </a:solidFill>
                <a:latin typeface="Century Gothic" panose="020B0502020202020204" pitchFamily="34" charset="0"/>
              </a:rPr>
              <a:t>Event/Class Name</a:t>
            </a:r>
          </a:p>
        </p:txBody>
      </p:sp>
    </p:spTree>
    <p:extLst>
      <p:ext uri="{BB962C8B-B14F-4D97-AF65-F5344CB8AC3E}">
        <p14:creationId xmlns:p14="http://schemas.microsoft.com/office/powerpoint/2010/main" val="3527106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10488</TotalTime>
  <Words>68</Words>
  <Application>Microsoft Macintosh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Palatino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Larson, Lisa</dc:creator>
  <cp:lastModifiedBy>Mariah Hughes</cp:lastModifiedBy>
  <cp:revision>27</cp:revision>
  <dcterms:created xsi:type="dcterms:W3CDTF">2020-10-21T11:57:23Z</dcterms:created>
  <dcterms:modified xsi:type="dcterms:W3CDTF">2021-02-10T20:46:29Z</dcterms:modified>
</cp:coreProperties>
</file>