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2" r:id="rId4"/>
    <p:sldId id="258" r:id="rId5"/>
    <p:sldId id="259" r:id="rId6"/>
    <p:sldId id="260"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A5285-52B9-234D-A7AA-763C29D8B4E6}" type="datetimeFigureOut">
              <a:rPr lang="en-US" smtClean="0"/>
              <a:t>10/4/22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C7936-4FB8-804D-8441-51388DD3B09C}" type="slidenum">
              <a:rPr lang="en-US" smtClean="0"/>
              <a:t>‹#›</a:t>
            </a:fld>
            <a:endParaRPr lang="en-US"/>
          </a:p>
        </p:txBody>
      </p:sp>
    </p:spTree>
    <p:extLst>
      <p:ext uri="{BB962C8B-B14F-4D97-AF65-F5344CB8AC3E}">
        <p14:creationId xmlns:p14="http://schemas.microsoft.com/office/powerpoint/2010/main" val="182021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C7936-4FB8-804D-8441-51388DD3B09C}" type="slidenum">
              <a:rPr lang="en-US" smtClean="0"/>
              <a:t>3</a:t>
            </a:fld>
            <a:endParaRPr lang="en-US"/>
          </a:p>
        </p:txBody>
      </p:sp>
    </p:spTree>
    <p:extLst>
      <p:ext uri="{BB962C8B-B14F-4D97-AF65-F5344CB8AC3E}">
        <p14:creationId xmlns:p14="http://schemas.microsoft.com/office/powerpoint/2010/main" val="100050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70FB-1FEE-3F20-1E1E-AE53D42D2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C434-065A-03BE-41DB-B0682D841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A8F1E6-FEFB-8F07-0F1D-06F247D1F988}"/>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5" name="Footer Placeholder 4">
            <a:extLst>
              <a:ext uri="{FF2B5EF4-FFF2-40B4-BE49-F238E27FC236}">
                <a16:creationId xmlns:a16="http://schemas.microsoft.com/office/drawing/2014/main" id="{440904BE-5C14-6AC4-D94E-781EB7631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7609D-0E98-3481-4577-99298C7937BF}"/>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59032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526D-0FC8-3CEF-46B0-47B397F990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9ACEB2-32D7-715B-F4F1-021987555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79CA5-5063-4D19-E467-732628EDB7E5}"/>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5" name="Footer Placeholder 4">
            <a:extLst>
              <a:ext uri="{FF2B5EF4-FFF2-40B4-BE49-F238E27FC236}">
                <a16:creationId xmlns:a16="http://schemas.microsoft.com/office/drawing/2014/main" id="{9A40CE68-7F4E-2DAB-AEEE-373560743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2CE58-9646-9659-D7B7-CA9FEA3866CA}"/>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40021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EB2A6-93B2-31B9-59B6-3155AFB4A8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D54B06-8077-058F-3290-7A311C390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80EF0-9473-E58D-9D4B-9E9DE103A3D6}"/>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5" name="Footer Placeholder 4">
            <a:extLst>
              <a:ext uri="{FF2B5EF4-FFF2-40B4-BE49-F238E27FC236}">
                <a16:creationId xmlns:a16="http://schemas.microsoft.com/office/drawing/2014/main" id="{AA457745-073B-AAEB-8894-49C839486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4D77D-FF92-E6DB-6458-0D5C4A14CFBB}"/>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336207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DB35-F871-CA83-BDB5-319FC55F95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5FC44B-D55E-25DE-FA83-E335898ADE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F18CB-D75B-6C44-ACD9-35510D017C00}"/>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5" name="Footer Placeholder 4">
            <a:extLst>
              <a:ext uri="{FF2B5EF4-FFF2-40B4-BE49-F238E27FC236}">
                <a16:creationId xmlns:a16="http://schemas.microsoft.com/office/drawing/2014/main" id="{BAB31695-E414-C3DC-CEBB-67498D17B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7C862-0C8F-8097-711B-33413C259D51}"/>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71030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63F5-F0D6-1735-B80F-FC7168401D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6B7910-F725-79A6-28F4-6819CCC1C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8D9D4-C08B-987A-45B9-9DF17BA23D51}"/>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5" name="Footer Placeholder 4">
            <a:extLst>
              <a:ext uri="{FF2B5EF4-FFF2-40B4-BE49-F238E27FC236}">
                <a16:creationId xmlns:a16="http://schemas.microsoft.com/office/drawing/2014/main" id="{C2FA618B-970E-E2D4-ECE5-D30C6E00F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BC810-4BEB-A279-F32A-A907A15A4F45}"/>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395098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09BE-AC8B-0A20-FCC5-108599FDC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94D87-3EE8-75AD-06CD-C988DC253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22B2DC-125D-5165-9C87-C99E277FA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98E2D8-0F5F-5FD1-44FD-6784DA5DC573}"/>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6" name="Footer Placeholder 5">
            <a:extLst>
              <a:ext uri="{FF2B5EF4-FFF2-40B4-BE49-F238E27FC236}">
                <a16:creationId xmlns:a16="http://schemas.microsoft.com/office/drawing/2014/main" id="{721DB2E5-923E-05F3-0022-0E6117F5C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F12F2-2B94-2E94-4558-A8D322FCBF4A}"/>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155356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01D9-FBFC-A244-B38A-7D08677E31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94DB0-534B-D58C-233E-BF446E94B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0599B-C87B-79DD-AB06-86E807FD0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1C2E9-C0DE-06A0-55F8-251E4C560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1BD5D-D8CC-7C45-99BB-43E7108A07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C5325-3CB4-2907-F8AE-8957CD5DA3D3}"/>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8" name="Footer Placeholder 7">
            <a:extLst>
              <a:ext uri="{FF2B5EF4-FFF2-40B4-BE49-F238E27FC236}">
                <a16:creationId xmlns:a16="http://schemas.microsoft.com/office/drawing/2014/main" id="{5BD6EAA8-D8D1-0F03-9EF5-59A3C0C31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214AF-AC6C-0204-1F54-6C6B4E09E88F}"/>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325990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CA47-2579-2223-06D2-82BF1AB8FB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28D250-814C-C400-6D24-3F3DE8370F9C}"/>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4" name="Footer Placeholder 3">
            <a:extLst>
              <a:ext uri="{FF2B5EF4-FFF2-40B4-BE49-F238E27FC236}">
                <a16:creationId xmlns:a16="http://schemas.microsoft.com/office/drawing/2014/main" id="{50EADE7E-40D4-9E9A-3917-EF02237D7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2C384D-C60B-27E4-4F9C-DFF7C1D575BD}"/>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343015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0843E-8103-3636-4E11-C88C074D804B}"/>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3" name="Footer Placeholder 2">
            <a:extLst>
              <a:ext uri="{FF2B5EF4-FFF2-40B4-BE49-F238E27FC236}">
                <a16:creationId xmlns:a16="http://schemas.microsoft.com/office/drawing/2014/main" id="{36648849-BA56-D7C3-5778-D366BF0293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0512D7-BA98-6661-39F2-8200DF1D2664}"/>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108092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A42D-3061-F143-07BE-57BA5FA05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B7AC05-5220-C48A-06BF-853783B46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28E13-0967-188C-810D-E98F40C4D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F662-3158-0097-D9F6-B6AFB3BB94F5}"/>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6" name="Footer Placeholder 5">
            <a:extLst>
              <a:ext uri="{FF2B5EF4-FFF2-40B4-BE49-F238E27FC236}">
                <a16:creationId xmlns:a16="http://schemas.microsoft.com/office/drawing/2014/main" id="{55013D44-B2C7-CA12-544D-01C88934F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C518D-71A3-D30A-7AE0-ACECF0E9C23C}"/>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84343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25EF-1A4F-46D0-2A4F-757294501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B291D-5691-6C43-0692-5006EE499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5ACEB2-7D8E-3D07-392A-854F3FD17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214CE-B822-3CCB-7E6D-48610C401885}"/>
              </a:ext>
            </a:extLst>
          </p:cNvPr>
          <p:cNvSpPr>
            <a:spLocks noGrp="1"/>
          </p:cNvSpPr>
          <p:nvPr>
            <p:ph type="dt" sz="half" idx="10"/>
          </p:nvPr>
        </p:nvSpPr>
        <p:spPr/>
        <p:txBody>
          <a:bodyPr/>
          <a:lstStyle/>
          <a:p>
            <a:fld id="{F657FF0F-6254-1046-A64B-9FC42D3E46AA}" type="datetimeFigureOut">
              <a:rPr lang="en-US" smtClean="0"/>
              <a:t>10/4/22</a:t>
            </a:fld>
            <a:endParaRPr lang="en-US"/>
          </a:p>
        </p:txBody>
      </p:sp>
      <p:sp>
        <p:nvSpPr>
          <p:cNvPr id="6" name="Footer Placeholder 5">
            <a:extLst>
              <a:ext uri="{FF2B5EF4-FFF2-40B4-BE49-F238E27FC236}">
                <a16:creationId xmlns:a16="http://schemas.microsoft.com/office/drawing/2014/main" id="{F4ABC27D-7B1C-03EA-A798-76BF957F5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68667-8FA7-2D86-9DED-B6890D2C81CB}"/>
              </a:ext>
            </a:extLst>
          </p:cNvPr>
          <p:cNvSpPr>
            <a:spLocks noGrp="1"/>
          </p:cNvSpPr>
          <p:nvPr>
            <p:ph type="sldNum" sz="quarter" idx="12"/>
          </p:nvPr>
        </p:nvSpPr>
        <p:spPr/>
        <p:txBody>
          <a:bodyPr/>
          <a:lstStyle/>
          <a:p>
            <a:fld id="{B0741FCB-5C82-9248-830E-B5B2B373710F}" type="slidenum">
              <a:rPr lang="en-US" smtClean="0"/>
              <a:t>‹#›</a:t>
            </a:fld>
            <a:endParaRPr lang="en-US"/>
          </a:p>
        </p:txBody>
      </p:sp>
    </p:spTree>
    <p:extLst>
      <p:ext uri="{BB962C8B-B14F-4D97-AF65-F5344CB8AC3E}">
        <p14:creationId xmlns:p14="http://schemas.microsoft.com/office/powerpoint/2010/main" val="204542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E1CB6-804C-7051-F3E1-2C22F269C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471C96-7C51-3B7A-DD4B-257A442FD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701FF-1543-EDFA-C814-3F06E3587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7FF0F-6254-1046-A64B-9FC42D3E46AA}" type="datetimeFigureOut">
              <a:rPr lang="en-US" smtClean="0"/>
              <a:t>10/4/22</a:t>
            </a:fld>
            <a:endParaRPr lang="en-US"/>
          </a:p>
        </p:txBody>
      </p:sp>
      <p:sp>
        <p:nvSpPr>
          <p:cNvPr id="5" name="Footer Placeholder 4">
            <a:extLst>
              <a:ext uri="{FF2B5EF4-FFF2-40B4-BE49-F238E27FC236}">
                <a16:creationId xmlns:a16="http://schemas.microsoft.com/office/drawing/2014/main" id="{F3B43373-7658-CB9C-42A0-73BC1F98E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74F00E-620C-24F2-3E71-0242123CC0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1FCB-5C82-9248-830E-B5B2B373710F}" type="slidenum">
              <a:rPr lang="en-US" smtClean="0"/>
              <a:t>‹#›</a:t>
            </a:fld>
            <a:endParaRPr lang="en-US"/>
          </a:p>
        </p:txBody>
      </p:sp>
    </p:spTree>
    <p:extLst>
      <p:ext uri="{BB962C8B-B14F-4D97-AF65-F5344CB8AC3E}">
        <p14:creationId xmlns:p14="http://schemas.microsoft.com/office/powerpoint/2010/main" val="305068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35CF-3E10-8ADA-56AC-0851B35242E9}"/>
              </a:ext>
            </a:extLst>
          </p:cNvPr>
          <p:cNvSpPr>
            <a:spLocks noGrp="1"/>
          </p:cNvSpPr>
          <p:nvPr>
            <p:ph type="ctrTitle"/>
          </p:nvPr>
        </p:nvSpPr>
        <p:spPr>
          <a:xfrm>
            <a:off x="4770305" y="3255962"/>
            <a:ext cx="6687238" cy="1366838"/>
          </a:xfrm>
        </p:spPr>
        <p:txBody>
          <a:bodyPr anchor="ctr"/>
          <a:lstStyle/>
          <a:p>
            <a:pPr algn="r"/>
            <a:r>
              <a:rPr lang="en-US" b="1" dirty="0">
                <a:solidFill>
                  <a:srgbClr val="011893"/>
                </a:solidFill>
                <a:latin typeface="Arial" panose="020B0604020202020204" pitchFamily="34" charset="0"/>
                <a:cs typeface="Arial" panose="020B0604020202020204" pitchFamily="34" charset="0"/>
              </a:rPr>
              <a:t>Title goes here</a:t>
            </a:r>
          </a:p>
        </p:txBody>
      </p:sp>
      <p:sp>
        <p:nvSpPr>
          <p:cNvPr id="3" name="Subtitle 2">
            <a:extLst>
              <a:ext uri="{FF2B5EF4-FFF2-40B4-BE49-F238E27FC236}">
                <a16:creationId xmlns:a16="http://schemas.microsoft.com/office/drawing/2014/main" id="{1B8F135A-ACD8-8CB9-7C38-3947E43187AA}"/>
              </a:ext>
            </a:extLst>
          </p:cNvPr>
          <p:cNvSpPr>
            <a:spLocks noGrp="1"/>
          </p:cNvSpPr>
          <p:nvPr>
            <p:ph type="subTitle" idx="1"/>
          </p:nvPr>
        </p:nvSpPr>
        <p:spPr>
          <a:xfrm>
            <a:off x="6466901" y="4846944"/>
            <a:ext cx="4990641" cy="958945"/>
          </a:xfrm>
        </p:spPr>
        <p:txBody>
          <a:bodyPr anchor="ctr">
            <a:normAutofit/>
          </a:bodyPr>
          <a:lstStyle/>
          <a:p>
            <a:pPr algn="r"/>
            <a:r>
              <a:rPr lang="en-US" sz="3600" b="1" i="1" dirty="0">
                <a:solidFill>
                  <a:srgbClr val="011893"/>
                </a:solidFill>
                <a:latin typeface="Arial" panose="020B0604020202020204" pitchFamily="34" charset="0"/>
                <a:cs typeface="Arial" panose="020B0604020202020204" pitchFamily="34" charset="0"/>
              </a:rPr>
              <a:t>Subtitle goes here</a:t>
            </a:r>
          </a:p>
        </p:txBody>
      </p:sp>
    </p:spTree>
    <p:extLst>
      <p:ext uri="{BB962C8B-B14F-4D97-AF65-F5344CB8AC3E}">
        <p14:creationId xmlns:p14="http://schemas.microsoft.com/office/powerpoint/2010/main" val="69774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35CF-3E10-8ADA-56AC-0851B35242E9}"/>
              </a:ext>
            </a:extLst>
          </p:cNvPr>
          <p:cNvSpPr>
            <a:spLocks noGrp="1"/>
          </p:cNvSpPr>
          <p:nvPr>
            <p:ph type="ctrTitle"/>
          </p:nvPr>
        </p:nvSpPr>
        <p:spPr>
          <a:xfrm>
            <a:off x="1807778" y="105103"/>
            <a:ext cx="8481849" cy="1502979"/>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Here goes the title</a:t>
            </a:r>
          </a:p>
        </p:txBody>
      </p:sp>
      <p:sp>
        <p:nvSpPr>
          <p:cNvPr id="3" name="Subtitle 2">
            <a:extLst>
              <a:ext uri="{FF2B5EF4-FFF2-40B4-BE49-F238E27FC236}">
                <a16:creationId xmlns:a16="http://schemas.microsoft.com/office/drawing/2014/main" id="{1B8F135A-ACD8-8CB9-7C38-3947E43187AA}"/>
              </a:ext>
            </a:extLst>
          </p:cNvPr>
          <p:cNvSpPr>
            <a:spLocks noGrp="1"/>
          </p:cNvSpPr>
          <p:nvPr>
            <p:ph type="subTitle" idx="1"/>
          </p:nvPr>
        </p:nvSpPr>
        <p:spPr>
          <a:xfrm>
            <a:off x="1470454" y="1804087"/>
            <a:ext cx="9366422" cy="3523503"/>
          </a:xfrm>
        </p:spPr>
        <p:txBody>
          <a:bodyPr anchor="ctr">
            <a:normAutofit/>
          </a:bodyPr>
          <a:lstStyle/>
          <a:p>
            <a:pPr algn="l">
              <a:lnSpc>
                <a:spcPct val="120000"/>
              </a:lnSpc>
            </a:pPr>
            <a:r>
              <a:rPr lang="en-US" sz="2800" b="0" i="0" dirty="0">
                <a:solidFill>
                  <a:srgbClr val="011893"/>
                </a:solidFill>
                <a:effectLst/>
                <a:latin typeface="Arial" panose="020B0604020202020204" pitchFamily="34" charset="0"/>
                <a:cs typeface="Arial" panose="020B0604020202020204" pitchFamily="34" charset="0"/>
              </a:rPr>
              <a:t>Welcome to Eastern Maine Community College! EMCC is a dynamic community resource, and we strive to provide the highest quality career, technical, and transfer education. We are excited to help you fulfill your personal and educational goals, and our staff is prepared to support you on every step of your journey.</a:t>
            </a:r>
          </a:p>
        </p:txBody>
      </p:sp>
    </p:spTree>
    <p:extLst>
      <p:ext uri="{BB962C8B-B14F-4D97-AF65-F5344CB8AC3E}">
        <p14:creationId xmlns:p14="http://schemas.microsoft.com/office/powerpoint/2010/main" val="40108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5B57910-B01E-448F-9B63-EE2C6A8CF8F1}"/>
              </a:ext>
            </a:extLst>
          </p:cNvPr>
          <p:cNvSpPr txBox="1">
            <a:spLocks/>
          </p:cNvSpPr>
          <p:nvPr/>
        </p:nvSpPr>
        <p:spPr>
          <a:xfrm>
            <a:off x="7858898" y="803189"/>
            <a:ext cx="3731740" cy="415187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200" b="0" i="0" dirty="0">
                <a:solidFill>
                  <a:srgbClr val="011893"/>
                </a:solidFill>
                <a:effectLst/>
                <a:latin typeface="Arial" panose="020B0604020202020204" pitchFamily="34" charset="0"/>
                <a:cs typeface="Arial" panose="020B0604020202020204" pitchFamily="34" charset="0"/>
              </a:rPr>
              <a:t>“EMCC is a dynamic community resource, and we strive to provide the highest quality career, technical, and transfer education. We are excited to help you fulfill your personal and educational goals, and our staff is prepared to support you on every step of your journey.”</a:t>
            </a:r>
          </a:p>
        </p:txBody>
      </p:sp>
    </p:spTree>
    <p:extLst>
      <p:ext uri="{BB962C8B-B14F-4D97-AF65-F5344CB8AC3E}">
        <p14:creationId xmlns:p14="http://schemas.microsoft.com/office/powerpoint/2010/main" val="289188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35CF-3E10-8ADA-56AC-0851B35242E9}"/>
              </a:ext>
            </a:extLst>
          </p:cNvPr>
          <p:cNvSpPr>
            <a:spLocks noGrp="1"/>
          </p:cNvSpPr>
          <p:nvPr>
            <p:ph type="ctrTitle"/>
          </p:nvPr>
        </p:nvSpPr>
        <p:spPr>
          <a:xfrm>
            <a:off x="2752381" y="321276"/>
            <a:ext cx="6687238" cy="1052111"/>
          </a:xfrm>
        </p:spPr>
        <p:txBody>
          <a:bodyPr anchor="ctr">
            <a:normAutofit fontScale="90000"/>
          </a:bodyPr>
          <a:lstStyle/>
          <a:p>
            <a:pPr algn="r"/>
            <a:r>
              <a:rPr lang="en-US" b="1" dirty="0">
                <a:solidFill>
                  <a:schemeClr val="bg1"/>
                </a:solidFill>
                <a:latin typeface="Arial" panose="020B0604020202020204" pitchFamily="34" charset="0"/>
                <a:cs typeface="Arial" panose="020B0604020202020204" pitchFamily="34" charset="0"/>
              </a:rPr>
              <a:t>Here goes the title</a:t>
            </a:r>
          </a:p>
        </p:txBody>
      </p:sp>
      <p:sp>
        <p:nvSpPr>
          <p:cNvPr id="3" name="Subtitle 2">
            <a:extLst>
              <a:ext uri="{FF2B5EF4-FFF2-40B4-BE49-F238E27FC236}">
                <a16:creationId xmlns:a16="http://schemas.microsoft.com/office/drawing/2014/main" id="{1B8F135A-ACD8-8CB9-7C38-3947E43187AA}"/>
              </a:ext>
            </a:extLst>
          </p:cNvPr>
          <p:cNvSpPr>
            <a:spLocks noGrp="1"/>
          </p:cNvSpPr>
          <p:nvPr>
            <p:ph type="subTitle" idx="1"/>
          </p:nvPr>
        </p:nvSpPr>
        <p:spPr>
          <a:xfrm>
            <a:off x="766120" y="2165528"/>
            <a:ext cx="10750378" cy="2789531"/>
          </a:xfrm>
        </p:spPr>
        <p:txBody>
          <a:bodyPr anchor="ctr">
            <a:normAutofit/>
          </a:bodyPr>
          <a:lstStyle/>
          <a:p>
            <a:r>
              <a:rPr lang="en-US" sz="4400" dirty="0">
                <a:solidFill>
                  <a:srgbClr val="011893"/>
                </a:solidFill>
                <a:latin typeface="Arial" panose="020B0604020202020204" pitchFamily="34" charset="0"/>
                <a:cs typeface="Arial" panose="020B0604020202020204" pitchFamily="34" charset="0"/>
              </a:rPr>
              <a:t>Text goes here</a:t>
            </a:r>
          </a:p>
        </p:txBody>
      </p:sp>
    </p:spTree>
    <p:extLst>
      <p:ext uri="{BB962C8B-B14F-4D97-AF65-F5344CB8AC3E}">
        <p14:creationId xmlns:p14="http://schemas.microsoft.com/office/powerpoint/2010/main" val="125069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5B57910-B01E-448F-9B63-EE2C6A8CF8F1}"/>
              </a:ext>
            </a:extLst>
          </p:cNvPr>
          <p:cNvSpPr txBox="1">
            <a:spLocks/>
          </p:cNvSpPr>
          <p:nvPr/>
        </p:nvSpPr>
        <p:spPr>
          <a:xfrm>
            <a:off x="741409" y="1482812"/>
            <a:ext cx="5239264" cy="348460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rgbClr val="011893"/>
                </a:solidFill>
                <a:latin typeface="Arial" panose="020B0604020202020204" pitchFamily="34" charset="0"/>
                <a:cs typeface="Arial" panose="020B0604020202020204" pitchFamily="34" charset="0"/>
              </a:rPr>
              <a:t>Sample text</a:t>
            </a:r>
            <a:endParaRPr lang="en-US" sz="3600" b="1" dirty="0">
              <a:solidFill>
                <a:srgbClr val="011893"/>
              </a:solidFill>
              <a:effectLst/>
              <a:latin typeface="Arial" panose="020B0604020202020204" pitchFamily="34" charset="0"/>
              <a:cs typeface="Arial" panose="020B0604020202020204" pitchFamily="34" charset="0"/>
            </a:endParaRPr>
          </a:p>
          <a:p>
            <a:pPr algn="l"/>
            <a:r>
              <a:rPr lang="en-US" sz="1400" b="0" i="0" dirty="0">
                <a:solidFill>
                  <a:srgbClr val="011893"/>
                </a:solidFill>
                <a:effectLst/>
                <a:latin typeface="Arial" panose="020B0604020202020204" pitchFamily="34" charset="0"/>
                <a:cs typeface="Arial" panose="020B0604020202020204" pitchFamily="34" charset="0"/>
              </a:rPr>
              <a:t>Welcome to Eastern Maine Community College! EMCC is a dynamic community resource, and we strive to provide the highest quality career, technical, and transfer education. We are excited to help you fulfill your personal and educational goals, and our staff is prepared to support you on every step of your journey.</a:t>
            </a:r>
          </a:p>
          <a:p>
            <a:pPr algn="l"/>
            <a:r>
              <a:rPr lang="en-US" sz="1400" b="0" i="0" dirty="0">
                <a:solidFill>
                  <a:srgbClr val="011893"/>
                </a:solidFill>
                <a:effectLst/>
                <a:latin typeface="Arial" panose="020B0604020202020204" pitchFamily="34" charset="0"/>
                <a:cs typeface="Arial" panose="020B0604020202020204" pitchFamily="34" charset="0"/>
              </a:rPr>
              <a:t>EMCC is a special place that has graduated thousands of citizens who are rooted in our community and contributing to the region’s economic welfare. With more than thirty degree, certificate, and short-term training programs, we’re bound to offer a program that fits your interests and needs. Check our website out, and then contact us to discuss the possibilities.</a:t>
            </a:r>
          </a:p>
        </p:txBody>
      </p:sp>
      <p:pic>
        <p:nvPicPr>
          <p:cNvPr id="10" name="Picture 9" descr="A person holding a sign&#10;&#10;Description automatically generated with medium confidence">
            <a:extLst>
              <a:ext uri="{FF2B5EF4-FFF2-40B4-BE49-F238E27FC236}">
                <a16:creationId xmlns:a16="http://schemas.microsoft.com/office/drawing/2014/main" id="{C4B860F3-80D3-58DA-D80F-5541E29FD8CB}"/>
              </a:ext>
            </a:extLst>
          </p:cNvPr>
          <p:cNvPicPr>
            <a:picLocks noChangeAspect="1"/>
          </p:cNvPicPr>
          <p:nvPr/>
        </p:nvPicPr>
        <p:blipFill>
          <a:blip r:embed="rId3"/>
          <a:stretch>
            <a:fillRect/>
          </a:stretch>
        </p:blipFill>
        <p:spPr>
          <a:xfrm>
            <a:off x="6211327" y="1474573"/>
            <a:ext cx="5239264" cy="3492843"/>
          </a:xfrm>
          <a:prstGeom prst="rect">
            <a:avLst/>
          </a:prstGeom>
        </p:spPr>
      </p:pic>
      <p:sp>
        <p:nvSpPr>
          <p:cNvPr id="16" name="TextBox 15">
            <a:extLst>
              <a:ext uri="{FF2B5EF4-FFF2-40B4-BE49-F238E27FC236}">
                <a16:creationId xmlns:a16="http://schemas.microsoft.com/office/drawing/2014/main" id="{59E137E5-E270-BF67-1DA7-8AE7564CC95E}"/>
              </a:ext>
            </a:extLst>
          </p:cNvPr>
          <p:cNvSpPr txBox="1"/>
          <p:nvPr/>
        </p:nvSpPr>
        <p:spPr>
          <a:xfrm>
            <a:off x="6211327" y="4114799"/>
            <a:ext cx="2896632" cy="369332"/>
          </a:xfrm>
          <a:prstGeom prst="rect">
            <a:avLst/>
          </a:prstGeom>
          <a:solidFill>
            <a:srgbClr val="FF9300"/>
          </a:solidFill>
        </p:spPr>
        <p:txBody>
          <a:bodyPr wrap="square" rtlCol="0">
            <a:spAutoFit/>
          </a:bodyPr>
          <a:lstStyle/>
          <a:p>
            <a:pPr algn="ctr"/>
            <a:r>
              <a:rPr lang="en-US" i="1" dirty="0">
                <a:solidFill>
                  <a:schemeClr val="bg1"/>
                </a:solidFill>
                <a:latin typeface="Arial" panose="020B0604020202020204" pitchFamily="34" charset="0"/>
                <a:cs typeface="Arial" panose="020B0604020202020204" pitchFamily="34" charset="0"/>
              </a:rPr>
              <a:t>Photo caption goes here</a:t>
            </a:r>
          </a:p>
        </p:txBody>
      </p:sp>
    </p:spTree>
    <p:extLst>
      <p:ext uri="{BB962C8B-B14F-4D97-AF65-F5344CB8AC3E}">
        <p14:creationId xmlns:p14="http://schemas.microsoft.com/office/powerpoint/2010/main" val="223793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5B57910-B01E-448F-9B63-EE2C6A8CF8F1}"/>
              </a:ext>
            </a:extLst>
          </p:cNvPr>
          <p:cNvSpPr txBox="1">
            <a:spLocks/>
          </p:cNvSpPr>
          <p:nvPr/>
        </p:nvSpPr>
        <p:spPr>
          <a:xfrm>
            <a:off x="4917992" y="1482812"/>
            <a:ext cx="6672645" cy="348460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400" b="1" dirty="0">
                <a:solidFill>
                  <a:srgbClr val="011893"/>
                </a:solidFill>
                <a:latin typeface="Arial" panose="020B0604020202020204" pitchFamily="34" charset="0"/>
                <a:cs typeface="Arial" panose="020B0604020202020204" pitchFamily="34" charset="0"/>
              </a:rPr>
              <a:t>Sample text</a:t>
            </a:r>
            <a:endParaRPr lang="en-US" sz="5400" b="1" dirty="0">
              <a:solidFill>
                <a:srgbClr val="011893"/>
              </a:solidFill>
              <a:effectLst/>
              <a:latin typeface="Arial" panose="020B0604020202020204" pitchFamily="34" charset="0"/>
              <a:cs typeface="Arial" panose="020B0604020202020204" pitchFamily="34" charset="0"/>
            </a:endParaRPr>
          </a:p>
          <a:p>
            <a:pPr algn="l"/>
            <a:r>
              <a:rPr lang="en-US" sz="2200" b="0" i="0" dirty="0">
                <a:solidFill>
                  <a:srgbClr val="011893"/>
                </a:solidFill>
                <a:effectLst/>
                <a:latin typeface="Arial" panose="020B0604020202020204" pitchFamily="34" charset="0"/>
                <a:cs typeface="Arial" panose="020B0604020202020204" pitchFamily="34" charset="0"/>
              </a:rPr>
              <a:t>Welcome to Eastern Maine Community College! EMCC is a dynamic community resource, and we strive to provide the highest quality career, technical, and transfer education. We are excited to help you fulfill your personal and educational goals, and our staff is prepared to support you on every step of your journey.</a:t>
            </a:r>
          </a:p>
        </p:txBody>
      </p:sp>
    </p:spTree>
    <p:extLst>
      <p:ext uri="{BB962C8B-B14F-4D97-AF65-F5344CB8AC3E}">
        <p14:creationId xmlns:p14="http://schemas.microsoft.com/office/powerpoint/2010/main" val="111727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5B57910-B01E-448F-9B63-EE2C6A8CF8F1}"/>
              </a:ext>
            </a:extLst>
          </p:cNvPr>
          <p:cNvSpPr txBox="1">
            <a:spLocks/>
          </p:cNvSpPr>
          <p:nvPr/>
        </p:nvSpPr>
        <p:spPr>
          <a:xfrm>
            <a:off x="6753038" y="1857207"/>
            <a:ext cx="5115700" cy="348460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rgbClr val="011893"/>
                </a:solidFill>
                <a:latin typeface="Arial" panose="020B0604020202020204" pitchFamily="34" charset="0"/>
                <a:cs typeface="Arial" panose="020B0604020202020204" pitchFamily="34" charset="0"/>
              </a:rPr>
              <a:t>Sample text</a:t>
            </a:r>
            <a:endParaRPr lang="en-US" sz="3600" b="1" dirty="0">
              <a:solidFill>
                <a:srgbClr val="011893"/>
              </a:solidFill>
              <a:effectLst/>
              <a:latin typeface="Arial" panose="020B0604020202020204" pitchFamily="34" charset="0"/>
              <a:cs typeface="Arial" panose="020B0604020202020204" pitchFamily="34" charset="0"/>
            </a:endParaRPr>
          </a:p>
          <a:p>
            <a:pPr algn="l"/>
            <a:r>
              <a:rPr lang="en-US" sz="1400" b="0" i="0" dirty="0">
                <a:solidFill>
                  <a:srgbClr val="011893"/>
                </a:solidFill>
                <a:effectLst/>
                <a:latin typeface="Arial" panose="020B0604020202020204" pitchFamily="34" charset="0"/>
                <a:cs typeface="Arial" panose="020B0604020202020204" pitchFamily="34" charset="0"/>
              </a:rPr>
              <a:t>Welcome to Eastern Maine Community College! EMCC is a dynamic community resource, and we strive to provide the highest quality career, technical, and transfer education. We are excited to help you fulfill your personal and educational goals, and our staff is prepared to support you on every step of your journey.</a:t>
            </a:r>
          </a:p>
          <a:p>
            <a:pPr algn="l"/>
            <a:r>
              <a:rPr lang="en-US" sz="1400" b="0" i="0" dirty="0">
                <a:solidFill>
                  <a:srgbClr val="011893"/>
                </a:solidFill>
                <a:effectLst/>
                <a:latin typeface="Arial" panose="020B0604020202020204" pitchFamily="34" charset="0"/>
                <a:cs typeface="Arial" panose="020B0604020202020204" pitchFamily="34" charset="0"/>
              </a:rPr>
              <a:t>EMCC is a special place that has graduated thousands of citizens who are rooted in our community and contributing to the region’s economic welfare. With more than thirty degree, certificate, and short-term training programs, we’re bound to offer a program that fits your interests and needs.</a:t>
            </a:r>
          </a:p>
        </p:txBody>
      </p:sp>
      <p:sp>
        <p:nvSpPr>
          <p:cNvPr id="3" name="TextBox 2">
            <a:extLst>
              <a:ext uri="{FF2B5EF4-FFF2-40B4-BE49-F238E27FC236}">
                <a16:creationId xmlns:a16="http://schemas.microsoft.com/office/drawing/2014/main" id="{8F2950A8-9654-146E-D415-BF00A3C45ED7}"/>
              </a:ext>
            </a:extLst>
          </p:cNvPr>
          <p:cNvSpPr txBox="1"/>
          <p:nvPr/>
        </p:nvSpPr>
        <p:spPr>
          <a:xfrm>
            <a:off x="1147119" y="370702"/>
            <a:ext cx="9897762"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Title goes here</a:t>
            </a:r>
          </a:p>
        </p:txBody>
      </p:sp>
    </p:spTree>
    <p:extLst>
      <p:ext uri="{BB962C8B-B14F-4D97-AF65-F5344CB8AC3E}">
        <p14:creationId xmlns:p14="http://schemas.microsoft.com/office/powerpoint/2010/main" val="79421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5B57910-B01E-448F-9B63-EE2C6A8CF8F1}"/>
              </a:ext>
            </a:extLst>
          </p:cNvPr>
          <p:cNvSpPr txBox="1">
            <a:spLocks/>
          </p:cNvSpPr>
          <p:nvPr/>
        </p:nvSpPr>
        <p:spPr>
          <a:xfrm>
            <a:off x="6647935" y="1878228"/>
            <a:ext cx="5115700" cy="348460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rgbClr val="011893"/>
                </a:solidFill>
                <a:latin typeface="Arial" panose="020B0604020202020204" pitchFamily="34" charset="0"/>
                <a:cs typeface="Arial" panose="020B0604020202020204" pitchFamily="34" charset="0"/>
              </a:rPr>
              <a:t>Sample text</a:t>
            </a:r>
            <a:endParaRPr lang="en-US" sz="3600" b="1" dirty="0">
              <a:solidFill>
                <a:srgbClr val="011893"/>
              </a:solidFill>
              <a:effectLst/>
              <a:latin typeface="Arial" panose="020B0604020202020204" pitchFamily="34" charset="0"/>
              <a:cs typeface="Arial" panose="020B0604020202020204" pitchFamily="34" charset="0"/>
            </a:endParaRPr>
          </a:p>
          <a:p>
            <a:pPr algn="l"/>
            <a:r>
              <a:rPr lang="en-US" sz="1400" b="0" i="0" dirty="0">
                <a:solidFill>
                  <a:srgbClr val="011893"/>
                </a:solidFill>
                <a:effectLst/>
                <a:latin typeface="Arial" panose="020B0604020202020204" pitchFamily="34" charset="0"/>
                <a:cs typeface="Arial" panose="020B0604020202020204" pitchFamily="34" charset="0"/>
              </a:rPr>
              <a:t>Welcome to Eastern Maine Community College! EMCC is a dynamic community resource, and we strive to provide the highest quality career, technical, and transfer education. We are excited to help you fulfill your personal and educational goals, and our staff is prepared to support you on every step of your journey.</a:t>
            </a:r>
          </a:p>
          <a:p>
            <a:pPr algn="l"/>
            <a:r>
              <a:rPr lang="en-US" sz="1400" b="0" i="0" dirty="0">
                <a:solidFill>
                  <a:srgbClr val="011893"/>
                </a:solidFill>
                <a:effectLst/>
                <a:latin typeface="Arial" panose="020B0604020202020204" pitchFamily="34" charset="0"/>
                <a:cs typeface="Arial" panose="020B0604020202020204" pitchFamily="34" charset="0"/>
              </a:rPr>
              <a:t>EMCC is a special place that has graduated thousands of citizens who are rooted in our community and contributing to the region’s economic welfare. With more than thirty degree, certificate, and short-term training programs, we’re bound to offer a program that fits your interests and needs. </a:t>
            </a:r>
          </a:p>
        </p:txBody>
      </p:sp>
      <p:sp>
        <p:nvSpPr>
          <p:cNvPr id="3" name="TextBox 2">
            <a:extLst>
              <a:ext uri="{FF2B5EF4-FFF2-40B4-BE49-F238E27FC236}">
                <a16:creationId xmlns:a16="http://schemas.microsoft.com/office/drawing/2014/main" id="{8F2950A8-9654-146E-D415-BF00A3C45ED7}"/>
              </a:ext>
            </a:extLst>
          </p:cNvPr>
          <p:cNvSpPr txBox="1"/>
          <p:nvPr/>
        </p:nvSpPr>
        <p:spPr>
          <a:xfrm>
            <a:off x="1147119" y="370702"/>
            <a:ext cx="9897762"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Title goes here</a:t>
            </a:r>
          </a:p>
        </p:txBody>
      </p:sp>
    </p:spTree>
    <p:extLst>
      <p:ext uri="{BB962C8B-B14F-4D97-AF65-F5344CB8AC3E}">
        <p14:creationId xmlns:p14="http://schemas.microsoft.com/office/powerpoint/2010/main" val="2531208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545</Words>
  <Application>Microsoft Macintosh PowerPoint</Application>
  <PresentationFormat>Widescreen</PresentationFormat>
  <Paragraphs>22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Title goes here</vt:lpstr>
      <vt:lpstr>Here goes the title</vt:lpstr>
      <vt:lpstr>PowerPoint Presentation</vt:lpstr>
      <vt:lpstr>Here goes the title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Rave</dc:creator>
  <cp:lastModifiedBy>Carolina Rave</cp:lastModifiedBy>
  <cp:revision>7</cp:revision>
  <dcterms:created xsi:type="dcterms:W3CDTF">2022-09-23T18:16:08Z</dcterms:created>
  <dcterms:modified xsi:type="dcterms:W3CDTF">2022-10-04T18:57:47Z</dcterms:modified>
</cp:coreProperties>
</file>